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en-U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738" y="448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0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4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3704211" y="1925244"/>
            <a:ext cx="4253033" cy="4095511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45120" y="1925244"/>
            <a:ext cx="12339044" cy="4095511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5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16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45120" y="11201402"/>
            <a:ext cx="8296037" cy="316789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9661209" y="11201402"/>
            <a:ext cx="8296037" cy="31678963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8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9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60159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802853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802853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83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60159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6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39994" y="28178528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9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401056"/>
            <a:ext cx="22682835" cy="2376130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1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E5896-2AD1-4099-86E5-A79CC448145E}" type="datetimeFigureOut">
              <a:rPr lang="en-GB" smtClean="0"/>
              <a:t>04/09/2016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1076" y="33370842"/>
            <a:ext cx="7980998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258" y="33370842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DF5B-8042-4325-A098-9E3C262AF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34"/>
            <a:ext cx="25203454" cy="36004066"/>
          </a:xfrm>
          <a:prstGeom prst="rect">
            <a:avLst/>
          </a:prstGeom>
        </p:spPr>
      </p:pic>
      <p:sp>
        <p:nvSpPr>
          <p:cNvPr id="5" name="Freeform 11"/>
          <p:cNvSpPr>
            <a:spLocks/>
          </p:cNvSpPr>
          <p:nvPr/>
        </p:nvSpPr>
        <p:spPr bwMode="auto">
          <a:xfrm>
            <a:off x="731837" y="30998319"/>
            <a:ext cx="23722013" cy="1893887"/>
          </a:xfrm>
          <a:custGeom>
            <a:avLst/>
            <a:gdLst>
              <a:gd name="T0" fmla="*/ 2147483647 w 14880"/>
              <a:gd name="T1" fmla="*/ 2147483647 h 1646"/>
              <a:gd name="T2" fmla="*/ 2147483647 w 14880"/>
              <a:gd name="T3" fmla="*/ 2147483647 h 1646"/>
              <a:gd name="T4" fmla="*/ 2147483647 w 14880"/>
              <a:gd name="T5" fmla="*/ 2147483647 h 1646"/>
              <a:gd name="T6" fmla="*/ 2147483647 w 14880"/>
              <a:gd name="T7" fmla="*/ 2147483647 h 1646"/>
              <a:gd name="T8" fmla="*/ 2147483647 w 14880"/>
              <a:gd name="T9" fmla="*/ 2147483647 h 1646"/>
              <a:gd name="T10" fmla="*/ 2147483647 w 14880"/>
              <a:gd name="T11" fmla="*/ 2147483647 h 1646"/>
              <a:gd name="T12" fmla="*/ 2147483647 w 14880"/>
              <a:gd name="T13" fmla="*/ 2147483647 h 1646"/>
              <a:gd name="T14" fmla="*/ 2147483647 w 14880"/>
              <a:gd name="T15" fmla="*/ 2147483647 h 1646"/>
              <a:gd name="T16" fmla="*/ 2147483647 w 14880"/>
              <a:gd name="T17" fmla="*/ 2147483647 h 1646"/>
              <a:gd name="T18" fmla="*/ 2147483647 w 14880"/>
              <a:gd name="T19" fmla="*/ 2147483647 h 1646"/>
              <a:gd name="T20" fmla="*/ 2147483647 w 14880"/>
              <a:gd name="T21" fmla="*/ 2147483647 h 1646"/>
              <a:gd name="T22" fmla="*/ 2147483647 w 14880"/>
              <a:gd name="T23" fmla="*/ 2147483647 h 1646"/>
              <a:gd name="T24" fmla="*/ 2147483647 w 14880"/>
              <a:gd name="T25" fmla="*/ 2147483647 h 1646"/>
              <a:gd name="T26" fmla="*/ 2147483647 w 14880"/>
              <a:gd name="T27" fmla="*/ 2147483647 h 1646"/>
              <a:gd name="T28" fmla="*/ 2147483647 w 14880"/>
              <a:gd name="T29" fmla="*/ 2147483647 h 1646"/>
              <a:gd name="T30" fmla="*/ 2147483647 w 14880"/>
              <a:gd name="T31" fmla="*/ 2147483647 h 1646"/>
              <a:gd name="T32" fmla="*/ 2147483647 w 14880"/>
              <a:gd name="T33" fmla="*/ 2147483647 h 1646"/>
              <a:gd name="T34" fmla="*/ 0 w 14880"/>
              <a:gd name="T35" fmla="*/ 2147483647 h 1646"/>
              <a:gd name="T36" fmla="*/ 0 w 14880"/>
              <a:gd name="T37" fmla="*/ 2147483647 h 1646"/>
              <a:gd name="T38" fmla="*/ 2147483647 w 14880"/>
              <a:gd name="T39" fmla="*/ 2147483647 h 1646"/>
              <a:gd name="T40" fmla="*/ 2147483647 w 14880"/>
              <a:gd name="T41" fmla="*/ 2147483647 h 1646"/>
              <a:gd name="T42" fmla="*/ 2147483647 w 14880"/>
              <a:gd name="T43" fmla="*/ 2147483647 h 1646"/>
              <a:gd name="T44" fmla="*/ 2147483647 w 14880"/>
              <a:gd name="T45" fmla="*/ 2147483647 h 1646"/>
              <a:gd name="T46" fmla="*/ 2147483647 w 14880"/>
              <a:gd name="T47" fmla="*/ 2147483647 h 1646"/>
              <a:gd name="T48" fmla="*/ 2147483647 w 14880"/>
              <a:gd name="T49" fmla="*/ 2147483647 h 1646"/>
              <a:gd name="T50" fmla="*/ 2147483647 w 14880"/>
              <a:gd name="T51" fmla="*/ 2147483647 h 1646"/>
              <a:gd name="T52" fmla="*/ 2147483647 w 14880"/>
              <a:gd name="T53" fmla="*/ 0 h 1646"/>
              <a:gd name="T54" fmla="*/ 2147483647 w 14880"/>
              <a:gd name="T55" fmla="*/ 0 h 1646"/>
              <a:gd name="T56" fmla="*/ 2147483647 w 14880"/>
              <a:gd name="T57" fmla="*/ 2147483647 h 1646"/>
              <a:gd name="T58" fmla="*/ 2147483647 w 14880"/>
              <a:gd name="T59" fmla="*/ 2147483647 h 1646"/>
              <a:gd name="T60" fmla="*/ 2147483647 w 14880"/>
              <a:gd name="T61" fmla="*/ 2147483647 h 1646"/>
              <a:gd name="T62" fmla="*/ 2147483647 w 14880"/>
              <a:gd name="T63" fmla="*/ 2147483647 h 1646"/>
              <a:gd name="T64" fmla="*/ 2147483647 w 14880"/>
              <a:gd name="T65" fmla="*/ 2147483647 h 1646"/>
              <a:gd name="T66" fmla="*/ 2147483647 w 14880"/>
              <a:gd name="T67" fmla="*/ 2147483647 h 1646"/>
              <a:gd name="T68" fmla="*/ 2147483647 w 14880"/>
              <a:gd name="T69" fmla="*/ 2147483647 h 1646"/>
              <a:gd name="T70" fmla="*/ 2147483647 w 14880"/>
              <a:gd name="T71" fmla="*/ 2147483647 h 164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880"/>
              <a:gd name="T109" fmla="*/ 0 h 1646"/>
              <a:gd name="T110" fmla="*/ 14880 w 14880"/>
              <a:gd name="T111" fmla="*/ 1646 h 164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880" h="1646">
                <a:moveTo>
                  <a:pt x="14880" y="1344"/>
                </a:moveTo>
                <a:lnTo>
                  <a:pt x="14880" y="1344"/>
                </a:lnTo>
                <a:lnTo>
                  <a:pt x="14878" y="1374"/>
                </a:lnTo>
                <a:lnTo>
                  <a:pt x="14874" y="1404"/>
                </a:lnTo>
                <a:lnTo>
                  <a:pt x="14868" y="1434"/>
                </a:lnTo>
                <a:lnTo>
                  <a:pt x="14858" y="1462"/>
                </a:lnTo>
                <a:lnTo>
                  <a:pt x="14846" y="1488"/>
                </a:lnTo>
                <a:lnTo>
                  <a:pt x="14834" y="1512"/>
                </a:lnTo>
                <a:lnTo>
                  <a:pt x="14818" y="1536"/>
                </a:lnTo>
                <a:lnTo>
                  <a:pt x="14800" y="1556"/>
                </a:lnTo>
                <a:lnTo>
                  <a:pt x="14780" y="1576"/>
                </a:lnTo>
                <a:lnTo>
                  <a:pt x="14760" y="1594"/>
                </a:lnTo>
                <a:lnTo>
                  <a:pt x="14738" y="1608"/>
                </a:lnTo>
                <a:lnTo>
                  <a:pt x="14714" y="1622"/>
                </a:lnTo>
                <a:lnTo>
                  <a:pt x="14688" y="1632"/>
                </a:lnTo>
                <a:lnTo>
                  <a:pt x="14662" y="1640"/>
                </a:lnTo>
                <a:lnTo>
                  <a:pt x="14636" y="1644"/>
                </a:lnTo>
                <a:lnTo>
                  <a:pt x="14608" y="1646"/>
                </a:lnTo>
                <a:lnTo>
                  <a:pt x="272" y="1646"/>
                </a:lnTo>
                <a:lnTo>
                  <a:pt x="244" y="1644"/>
                </a:lnTo>
                <a:lnTo>
                  <a:pt x="218" y="1640"/>
                </a:lnTo>
                <a:lnTo>
                  <a:pt x="192" y="1632"/>
                </a:lnTo>
                <a:lnTo>
                  <a:pt x="166" y="1622"/>
                </a:lnTo>
                <a:lnTo>
                  <a:pt x="142" y="1608"/>
                </a:lnTo>
                <a:lnTo>
                  <a:pt x="120" y="1594"/>
                </a:lnTo>
                <a:lnTo>
                  <a:pt x="100" y="1576"/>
                </a:lnTo>
                <a:lnTo>
                  <a:pt x="80" y="1556"/>
                </a:lnTo>
                <a:lnTo>
                  <a:pt x="62" y="1536"/>
                </a:lnTo>
                <a:lnTo>
                  <a:pt x="46" y="1512"/>
                </a:lnTo>
                <a:lnTo>
                  <a:pt x="32" y="1488"/>
                </a:lnTo>
                <a:lnTo>
                  <a:pt x="22" y="1462"/>
                </a:lnTo>
                <a:lnTo>
                  <a:pt x="12" y="1434"/>
                </a:lnTo>
                <a:lnTo>
                  <a:pt x="6" y="1404"/>
                </a:lnTo>
                <a:lnTo>
                  <a:pt x="2" y="1374"/>
                </a:lnTo>
                <a:lnTo>
                  <a:pt x="0" y="1344"/>
                </a:lnTo>
                <a:lnTo>
                  <a:pt x="0" y="300"/>
                </a:lnTo>
                <a:lnTo>
                  <a:pt x="2" y="270"/>
                </a:lnTo>
                <a:lnTo>
                  <a:pt x="6" y="240"/>
                </a:lnTo>
                <a:lnTo>
                  <a:pt x="12" y="212"/>
                </a:lnTo>
                <a:lnTo>
                  <a:pt x="22" y="184"/>
                </a:lnTo>
                <a:lnTo>
                  <a:pt x="32" y="158"/>
                </a:lnTo>
                <a:lnTo>
                  <a:pt x="46" y="132"/>
                </a:lnTo>
                <a:lnTo>
                  <a:pt x="62" y="110"/>
                </a:lnTo>
                <a:lnTo>
                  <a:pt x="80" y="88"/>
                </a:lnTo>
                <a:lnTo>
                  <a:pt x="100" y="68"/>
                </a:lnTo>
                <a:lnTo>
                  <a:pt x="120" y="50"/>
                </a:lnTo>
                <a:lnTo>
                  <a:pt x="142" y="36"/>
                </a:lnTo>
                <a:lnTo>
                  <a:pt x="166" y="22"/>
                </a:lnTo>
                <a:lnTo>
                  <a:pt x="192" y="12"/>
                </a:lnTo>
                <a:lnTo>
                  <a:pt x="218" y="6"/>
                </a:lnTo>
                <a:lnTo>
                  <a:pt x="244" y="0"/>
                </a:lnTo>
                <a:lnTo>
                  <a:pt x="272" y="0"/>
                </a:lnTo>
                <a:lnTo>
                  <a:pt x="14608" y="0"/>
                </a:lnTo>
                <a:lnTo>
                  <a:pt x="14636" y="0"/>
                </a:lnTo>
                <a:lnTo>
                  <a:pt x="14662" y="6"/>
                </a:lnTo>
                <a:lnTo>
                  <a:pt x="14688" y="12"/>
                </a:lnTo>
                <a:lnTo>
                  <a:pt x="14714" y="22"/>
                </a:lnTo>
                <a:lnTo>
                  <a:pt x="14738" y="36"/>
                </a:lnTo>
                <a:lnTo>
                  <a:pt x="14760" y="50"/>
                </a:lnTo>
                <a:lnTo>
                  <a:pt x="14780" y="68"/>
                </a:lnTo>
                <a:lnTo>
                  <a:pt x="14800" y="88"/>
                </a:lnTo>
                <a:lnTo>
                  <a:pt x="14818" y="110"/>
                </a:lnTo>
                <a:lnTo>
                  <a:pt x="14834" y="132"/>
                </a:lnTo>
                <a:lnTo>
                  <a:pt x="14846" y="158"/>
                </a:lnTo>
                <a:lnTo>
                  <a:pt x="14858" y="184"/>
                </a:lnTo>
                <a:lnTo>
                  <a:pt x="14868" y="212"/>
                </a:lnTo>
                <a:lnTo>
                  <a:pt x="14874" y="240"/>
                </a:lnTo>
                <a:lnTo>
                  <a:pt x="14878" y="270"/>
                </a:lnTo>
                <a:lnTo>
                  <a:pt x="14880" y="300"/>
                </a:lnTo>
                <a:lnTo>
                  <a:pt x="14880" y="13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57150">
            <a:solidFill>
              <a:schemeClr val="tx2"/>
            </a:solidFill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aoblený obdélník 38"/>
          <p:cNvSpPr/>
          <p:nvPr/>
        </p:nvSpPr>
        <p:spPr>
          <a:xfrm>
            <a:off x="752475" y="9217025"/>
            <a:ext cx="11626850" cy="21458238"/>
          </a:xfrm>
          <a:prstGeom prst="roundRect">
            <a:avLst>
              <a:gd name="adj" fmla="val 5028"/>
            </a:avLst>
          </a:prstGeom>
          <a:solidFill>
            <a:schemeClr val="bg1">
              <a:alpha val="0"/>
            </a:schemeClr>
          </a:solidFill>
          <a:ln w="571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AutoShape 8"/>
          <p:cNvSpPr>
            <a:spLocks noChangeAspect="1" noChangeArrowheads="1" noTextEdit="1"/>
          </p:cNvSpPr>
          <p:nvPr/>
        </p:nvSpPr>
        <p:spPr bwMode="auto">
          <a:xfrm>
            <a:off x="-9525" y="0"/>
            <a:ext cx="25212675" cy="3601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24641175" y="4772025"/>
            <a:ext cx="1588" cy="1588"/>
          </a:xfrm>
          <a:prstGeom prst="line">
            <a:avLst/>
          </a:prstGeom>
          <a:noFill/>
          <a:ln w="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098550" y="4772025"/>
            <a:ext cx="1588" cy="1588"/>
          </a:xfrm>
          <a:prstGeom prst="line">
            <a:avLst/>
          </a:prstGeom>
          <a:noFill/>
          <a:ln w="24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6615113" y="4772025"/>
            <a:ext cx="115284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0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9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7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7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7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7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7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7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5700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</a:rPr>
              <a:t>poster author 1, poster author 2, …</a:t>
            </a:r>
            <a:endParaRPr lang="en-GB" altLang="cs-CZ" sz="1800" dirty="0" smtClean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</p:txBody>
      </p:sp>
      <p:sp>
        <p:nvSpPr>
          <p:cNvPr id="11" name="Rectangle 97"/>
          <p:cNvSpPr>
            <a:spLocks noChangeArrowheads="1"/>
          </p:cNvSpPr>
          <p:nvPr/>
        </p:nvSpPr>
        <p:spPr bwMode="auto">
          <a:xfrm>
            <a:off x="6513513" y="3108325"/>
            <a:ext cx="1163002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9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cs-CZ" altLang="cs-CZ" sz="9200" b="1" i="1" dirty="0">
                <a:solidFill>
                  <a:schemeClr val="bg1"/>
                </a:solidFill>
                <a:latin typeface="Verdana" panose="020B0604030504040204" pitchFamily="34" charset="0"/>
              </a:rPr>
              <a:t>TITLE </a:t>
            </a:r>
            <a:r>
              <a:rPr lang="en-US" altLang="cs-CZ" sz="9200" b="1" i="1" dirty="0">
                <a:solidFill>
                  <a:schemeClr val="bg1"/>
                </a:solidFill>
                <a:latin typeface="Verdana" panose="020B0604030504040204" pitchFamily="34" charset="0"/>
              </a:rPr>
              <a:t>OF POSTER</a:t>
            </a:r>
            <a:endParaRPr lang="cs-CZ" altLang="cs-CZ" sz="1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98"/>
          <p:cNvSpPr>
            <a:spLocks noChangeArrowheads="1"/>
          </p:cNvSpPr>
          <p:nvPr/>
        </p:nvSpPr>
        <p:spPr bwMode="auto">
          <a:xfrm>
            <a:off x="10236200" y="2511425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9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7" name="TextovéPole 142"/>
          <p:cNvSpPr txBox="1">
            <a:spLocks noChangeArrowheads="1"/>
          </p:cNvSpPr>
          <p:nvPr/>
        </p:nvSpPr>
        <p:spPr bwMode="auto">
          <a:xfrm>
            <a:off x="993775" y="31022925"/>
            <a:ext cx="22891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0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9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97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3000" b="1" dirty="0">
                <a:solidFill>
                  <a:schemeClr val="tx2"/>
                </a:solidFill>
                <a:latin typeface="Tahoma" panose="020B0604030504040204" pitchFamily="34" charset="0"/>
              </a:rPr>
              <a:t>Conclusion</a:t>
            </a:r>
          </a:p>
        </p:txBody>
      </p:sp>
      <p:sp>
        <p:nvSpPr>
          <p:cNvPr id="18" name="TextovéPole 5"/>
          <p:cNvSpPr txBox="1">
            <a:spLocks noChangeArrowheads="1"/>
          </p:cNvSpPr>
          <p:nvPr/>
        </p:nvSpPr>
        <p:spPr bwMode="auto">
          <a:xfrm>
            <a:off x="11737975" y="2787650"/>
            <a:ext cx="18415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cs-CZ" altLang="cs-CZ"/>
          </a:p>
        </p:txBody>
      </p:sp>
      <p:sp>
        <p:nvSpPr>
          <p:cNvPr id="19" name="Zaoblený obdélník 17"/>
          <p:cNvSpPr/>
          <p:nvPr/>
        </p:nvSpPr>
        <p:spPr>
          <a:xfrm>
            <a:off x="12831763" y="9217025"/>
            <a:ext cx="11626850" cy="21458238"/>
          </a:xfrm>
          <a:prstGeom prst="roundRect">
            <a:avLst>
              <a:gd name="adj" fmla="val 5028"/>
            </a:avLst>
          </a:prstGeom>
          <a:solidFill>
            <a:schemeClr val="bg1">
              <a:alpha val="0"/>
            </a:schemeClr>
          </a:solidFill>
          <a:ln w="571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Freeform 11"/>
          <p:cNvSpPr>
            <a:spLocks/>
          </p:cNvSpPr>
          <p:nvPr/>
        </p:nvSpPr>
        <p:spPr bwMode="auto">
          <a:xfrm>
            <a:off x="792163" y="6810375"/>
            <a:ext cx="23706137" cy="2062163"/>
          </a:xfrm>
          <a:custGeom>
            <a:avLst/>
            <a:gdLst>
              <a:gd name="T0" fmla="*/ 2147483647 w 14880"/>
              <a:gd name="T1" fmla="*/ 2147483647 h 1646"/>
              <a:gd name="T2" fmla="*/ 2147483647 w 14880"/>
              <a:gd name="T3" fmla="*/ 2147483647 h 1646"/>
              <a:gd name="T4" fmla="*/ 2147483647 w 14880"/>
              <a:gd name="T5" fmla="*/ 2147483647 h 1646"/>
              <a:gd name="T6" fmla="*/ 2147483647 w 14880"/>
              <a:gd name="T7" fmla="*/ 2147483647 h 1646"/>
              <a:gd name="T8" fmla="*/ 2147483647 w 14880"/>
              <a:gd name="T9" fmla="*/ 2147483647 h 1646"/>
              <a:gd name="T10" fmla="*/ 2147483647 w 14880"/>
              <a:gd name="T11" fmla="*/ 2147483647 h 1646"/>
              <a:gd name="T12" fmla="*/ 2147483647 w 14880"/>
              <a:gd name="T13" fmla="*/ 2147483647 h 1646"/>
              <a:gd name="T14" fmla="*/ 2147483647 w 14880"/>
              <a:gd name="T15" fmla="*/ 2147483647 h 1646"/>
              <a:gd name="T16" fmla="*/ 2147483647 w 14880"/>
              <a:gd name="T17" fmla="*/ 2147483647 h 1646"/>
              <a:gd name="T18" fmla="*/ 2147483647 w 14880"/>
              <a:gd name="T19" fmla="*/ 2147483647 h 1646"/>
              <a:gd name="T20" fmla="*/ 2147483647 w 14880"/>
              <a:gd name="T21" fmla="*/ 2147483647 h 1646"/>
              <a:gd name="T22" fmla="*/ 2147483647 w 14880"/>
              <a:gd name="T23" fmla="*/ 2147483647 h 1646"/>
              <a:gd name="T24" fmla="*/ 2147483647 w 14880"/>
              <a:gd name="T25" fmla="*/ 2147483647 h 1646"/>
              <a:gd name="T26" fmla="*/ 2147483647 w 14880"/>
              <a:gd name="T27" fmla="*/ 2147483647 h 1646"/>
              <a:gd name="T28" fmla="*/ 2147483647 w 14880"/>
              <a:gd name="T29" fmla="*/ 2147483647 h 1646"/>
              <a:gd name="T30" fmla="*/ 2147483647 w 14880"/>
              <a:gd name="T31" fmla="*/ 2147483647 h 1646"/>
              <a:gd name="T32" fmla="*/ 2147483647 w 14880"/>
              <a:gd name="T33" fmla="*/ 2147483647 h 1646"/>
              <a:gd name="T34" fmla="*/ 0 w 14880"/>
              <a:gd name="T35" fmla="*/ 2147483647 h 1646"/>
              <a:gd name="T36" fmla="*/ 0 w 14880"/>
              <a:gd name="T37" fmla="*/ 2147483647 h 1646"/>
              <a:gd name="T38" fmla="*/ 2147483647 w 14880"/>
              <a:gd name="T39" fmla="*/ 2147483647 h 1646"/>
              <a:gd name="T40" fmla="*/ 2147483647 w 14880"/>
              <a:gd name="T41" fmla="*/ 2147483647 h 1646"/>
              <a:gd name="T42" fmla="*/ 2147483647 w 14880"/>
              <a:gd name="T43" fmla="*/ 2147483647 h 1646"/>
              <a:gd name="T44" fmla="*/ 2147483647 w 14880"/>
              <a:gd name="T45" fmla="*/ 2147483647 h 1646"/>
              <a:gd name="T46" fmla="*/ 2147483647 w 14880"/>
              <a:gd name="T47" fmla="*/ 2147483647 h 1646"/>
              <a:gd name="T48" fmla="*/ 2147483647 w 14880"/>
              <a:gd name="T49" fmla="*/ 2147483647 h 1646"/>
              <a:gd name="T50" fmla="*/ 2147483647 w 14880"/>
              <a:gd name="T51" fmla="*/ 2147483647 h 1646"/>
              <a:gd name="T52" fmla="*/ 2147483647 w 14880"/>
              <a:gd name="T53" fmla="*/ 0 h 1646"/>
              <a:gd name="T54" fmla="*/ 2147483647 w 14880"/>
              <a:gd name="T55" fmla="*/ 0 h 1646"/>
              <a:gd name="T56" fmla="*/ 2147483647 w 14880"/>
              <a:gd name="T57" fmla="*/ 2147483647 h 1646"/>
              <a:gd name="T58" fmla="*/ 2147483647 w 14880"/>
              <a:gd name="T59" fmla="*/ 2147483647 h 1646"/>
              <a:gd name="T60" fmla="*/ 2147483647 w 14880"/>
              <a:gd name="T61" fmla="*/ 2147483647 h 1646"/>
              <a:gd name="T62" fmla="*/ 2147483647 w 14880"/>
              <a:gd name="T63" fmla="*/ 2147483647 h 1646"/>
              <a:gd name="T64" fmla="*/ 2147483647 w 14880"/>
              <a:gd name="T65" fmla="*/ 2147483647 h 1646"/>
              <a:gd name="T66" fmla="*/ 2147483647 w 14880"/>
              <a:gd name="T67" fmla="*/ 2147483647 h 1646"/>
              <a:gd name="T68" fmla="*/ 2147483647 w 14880"/>
              <a:gd name="T69" fmla="*/ 2147483647 h 1646"/>
              <a:gd name="T70" fmla="*/ 2147483647 w 14880"/>
              <a:gd name="T71" fmla="*/ 2147483647 h 164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4880"/>
              <a:gd name="T109" fmla="*/ 0 h 1646"/>
              <a:gd name="T110" fmla="*/ 14880 w 14880"/>
              <a:gd name="T111" fmla="*/ 1646 h 164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4880" h="1646">
                <a:moveTo>
                  <a:pt x="14880" y="1344"/>
                </a:moveTo>
                <a:lnTo>
                  <a:pt x="14880" y="1344"/>
                </a:lnTo>
                <a:lnTo>
                  <a:pt x="14878" y="1374"/>
                </a:lnTo>
                <a:lnTo>
                  <a:pt x="14874" y="1404"/>
                </a:lnTo>
                <a:lnTo>
                  <a:pt x="14868" y="1434"/>
                </a:lnTo>
                <a:lnTo>
                  <a:pt x="14858" y="1462"/>
                </a:lnTo>
                <a:lnTo>
                  <a:pt x="14846" y="1488"/>
                </a:lnTo>
                <a:lnTo>
                  <a:pt x="14834" y="1512"/>
                </a:lnTo>
                <a:lnTo>
                  <a:pt x="14818" y="1536"/>
                </a:lnTo>
                <a:lnTo>
                  <a:pt x="14800" y="1556"/>
                </a:lnTo>
                <a:lnTo>
                  <a:pt x="14780" y="1576"/>
                </a:lnTo>
                <a:lnTo>
                  <a:pt x="14760" y="1594"/>
                </a:lnTo>
                <a:lnTo>
                  <a:pt x="14738" y="1608"/>
                </a:lnTo>
                <a:lnTo>
                  <a:pt x="14714" y="1622"/>
                </a:lnTo>
                <a:lnTo>
                  <a:pt x="14688" y="1632"/>
                </a:lnTo>
                <a:lnTo>
                  <a:pt x="14662" y="1640"/>
                </a:lnTo>
                <a:lnTo>
                  <a:pt x="14636" y="1644"/>
                </a:lnTo>
                <a:lnTo>
                  <a:pt x="14608" y="1646"/>
                </a:lnTo>
                <a:lnTo>
                  <a:pt x="272" y="1646"/>
                </a:lnTo>
                <a:lnTo>
                  <a:pt x="244" y="1644"/>
                </a:lnTo>
                <a:lnTo>
                  <a:pt x="218" y="1640"/>
                </a:lnTo>
                <a:lnTo>
                  <a:pt x="192" y="1632"/>
                </a:lnTo>
                <a:lnTo>
                  <a:pt x="166" y="1622"/>
                </a:lnTo>
                <a:lnTo>
                  <a:pt x="142" y="1608"/>
                </a:lnTo>
                <a:lnTo>
                  <a:pt x="120" y="1594"/>
                </a:lnTo>
                <a:lnTo>
                  <a:pt x="100" y="1576"/>
                </a:lnTo>
                <a:lnTo>
                  <a:pt x="80" y="1556"/>
                </a:lnTo>
                <a:lnTo>
                  <a:pt x="62" y="1536"/>
                </a:lnTo>
                <a:lnTo>
                  <a:pt x="46" y="1512"/>
                </a:lnTo>
                <a:lnTo>
                  <a:pt x="32" y="1488"/>
                </a:lnTo>
                <a:lnTo>
                  <a:pt x="22" y="1462"/>
                </a:lnTo>
                <a:lnTo>
                  <a:pt x="12" y="1434"/>
                </a:lnTo>
                <a:lnTo>
                  <a:pt x="6" y="1404"/>
                </a:lnTo>
                <a:lnTo>
                  <a:pt x="2" y="1374"/>
                </a:lnTo>
                <a:lnTo>
                  <a:pt x="0" y="1344"/>
                </a:lnTo>
                <a:lnTo>
                  <a:pt x="0" y="300"/>
                </a:lnTo>
                <a:lnTo>
                  <a:pt x="2" y="270"/>
                </a:lnTo>
                <a:lnTo>
                  <a:pt x="6" y="240"/>
                </a:lnTo>
                <a:lnTo>
                  <a:pt x="12" y="212"/>
                </a:lnTo>
                <a:lnTo>
                  <a:pt x="22" y="184"/>
                </a:lnTo>
                <a:lnTo>
                  <a:pt x="32" y="158"/>
                </a:lnTo>
                <a:lnTo>
                  <a:pt x="46" y="132"/>
                </a:lnTo>
                <a:lnTo>
                  <a:pt x="62" y="110"/>
                </a:lnTo>
                <a:lnTo>
                  <a:pt x="80" y="88"/>
                </a:lnTo>
                <a:lnTo>
                  <a:pt x="100" y="68"/>
                </a:lnTo>
                <a:lnTo>
                  <a:pt x="120" y="50"/>
                </a:lnTo>
                <a:lnTo>
                  <a:pt x="142" y="36"/>
                </a:lnTo>
                <a:lnTo>
                  <a:pt x="166" y="22"/>
                </a:lnTo>
                <a:lnTo>
                  <a:pt x="192" y="12"/>
                </a:lnTo>
                <a:lnTo>
                  <a:pt x="218" y="6"/>
                </a:lnTo>
                <a:lnTo>
                  <a:pt x="244" y="0"/>
                </a:lnTo>
                <a:lnTo>
                  <a:pt x="272" y="0"/>
                </a:lnTo>
                <a:lnTo>
                  <a:pt x="14608" y="0"/>
                </a:lnTo>
                <a:lnTo>
                  <a:pt x="14636" y="0"/>
                </a:lnTo>
                <a:lnTo>
                  <a:pt x="14662" y="6"/>
                </a:lnTo>
                <a:lnTo>
                  <a:pt x="14688" y="12"/>
                </a:lnTo>
                <a:lnTo>
                  <a:pt x="14714" y="22"/>
                </a:lnTo>
                <a:lnTo>
                  <a:pt x="14738" y="36"/>
                </a:lnTo>
                <a:lnTo>
                  <a:pt x="14760" y="50"/>
                </a:lnTo>
                <a:lnTo>
                  <a:pt x="14780" y="68"/>
                </a:lnTo>
                <a:lnTo>
                  <a:pt x="14800" y="88"/>
                </a:lnTo>
                <a:lnTo>
                  <a:pt x="14818" y="110"/>
                </a:lnTo>
                <a:lnTo>
                  <a:pt x="14834" y="132"/>
                </a:lnTo>
                <a:lnTo>
                  <a:pt x="14846" y="158"/>
                </a:lnTo>
                <a:lnTo>
                  <a:pt x="14858" y="184"/>
                </a:lnTo>
                <a:lnTo>
                  <a:pt x="14868" y="212"/>
                </a:lnTo>
                <a:lnTo>
                  <a:pt x="14874" y="240"/>
                </a:lnTo>
                <a:lnTo>
                  <a:pt x="14878" y="270"/>
                </a:lnTo>
                <a:lnTo>
                  <a:pt x="14880" y="300"/>
                </a:lnTo>
                <a:lnTo>
                  <a:pt x="14880" y="13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57150" cap="sq">
            <a:solidFill>
              <a:schemeClr val="tx2"/>
            </a:solidFill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cs-CZ" sz="3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ovéPole 22"/>
          <p:cNvSpPr txBox="1"/>
          <p:nvPr/>
        </p:nvSpPr>
        <p:spPr>
          <a:xfrm>
            <a:off x="1081088" y="6872288"/>
            <a:ext cx="23023512" cy="1939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</a:t>
            </a:r>
            <a:endParaRPr lang="cs-CZ" sz="3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cs-CZ" sz="3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cs-CZ" sz="3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Keywords</a:t>
            </a:r>
          </a:p>
        </p:txBody>
      </p:sp>
      <p:sp>
        <p:nvSpPr>
          <p:cNvPr id="22" name="TextovéPole 22"/>
          <p:cNvSpPr txBox="1"/>
          <p:nvPr/>
        </p:nvSpPr>
        <p:spPr>
          <a:xfrm>
            <a:off x="1231901" y="34563367"/>
            <a:ext cx="23023512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l-PL" sz="3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pl-PL" sz="3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pl-PL" sz="3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</a:t>
            </a:r>
            <a:r>
              <a:rPr lang="pl-PL" sz="3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logos, </a:t>
            </a:r>
            <a:r>
              <a:rPr lang="pl-PL" sz="3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endParaRPr lang="en-US" sz="3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16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INBIE PL</dc:creator>
  <cp:lastModifiedBy>INBIE PL</cp:lastModifiedBy>
  <cp:revision>1</cp:revision>
  <dcterms:created xsi:type="dcterms:W3CDTF">2016-09-04T15:57:38Z</dcterms:created>
  <dcterms:modified xsi:type="dcterms:W3CDTF">2016-09-04T16:05:27Z</dcterms:modified>
</cp:coreProperties>
</file>